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ED1"/>
    <a:srgbClr val="320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20AC-3315-4865-AED2-E660E3B069FC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4530-97C7-4AAB-BED0-0854287B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90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20AC-3315-4865-AED2-E660E3B069FC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4530-97C7-4AAB-BED0-0854287B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0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20AC-3315-4865-AED2-E660E3B069FC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4530-97C7-4AAB-BED0-0854287B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6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20AC-3315-4865-AED2-E660E3B069FC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4530-97C7-4AAB-BED0-0854287B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20AC-3315-4865-AED2-E660E3B069FC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4530-97C7-4AAB-BED0-0854287B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4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20AC-3315-4865-AED2-E660E3B069FC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4530-97C7-4AAB-BED0-0854287B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20AC-3315-4865-AED2-E660E3B069FC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4530-97C7-4AAB-BED0-0854287B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4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20AC-3315-4865-AED2-E660E3B069FC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4530-97C7-4AAB-BED0-0854287B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84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20AC-3315-4865-AED2-E660E3B069FC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4530-97C7-4AAB-BED0-0854287B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69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20AC-3315-4865-AED2-E660E3B069FC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4530-97C7-4AAB-BED0-0854287B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1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20AC-3315-4865-AED2-E660E3B069FC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4530-97C7-4AAB-BED0-0854287B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2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A20AC-3315-4865-AED2-E660E3B069FC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D4530-97C7-4AAB-BED0-0854287B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4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2.jpg"/><Relationship Id="rId5" Type="http://schemas.openxmlformats.org/officeDocument/2006/relationships/image" Target="../media/image17.jpg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4" Type="http://schemas.openxmlformats.org/officeDocument/2006/relationships/image" Target="../media/image16.jpg"/><Relationship Id="rId9" Type="http://schemas.openxmlformats.org/officeDocument/2006/relationships/image" Target="../media/image20.jpg"/><Relationship Id="rId1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.png"/><Relationship Id="rId7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.png"/><Relationship Id="rId7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2.png"/><Relationship Id="rId7" Type="http://schemas.openxmlformats.org/officeDocument/2006/relationships/image" Target="../media/image44.jpg"/><Relationship Id="rId12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11" Type="http://schemas.openxmlformats.org/officeDocument/2006/relationships/image" Target="../media/image47.jp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15FA47-EA0B-466F-8111-3E23EF01A1E6}"/>
              </a:ext>
            </a:extLst>
          </p:cNvPr>
          <p:cNvSpPr txBox="1"/>
          <p:nvPr/>
        </p:nvSpPr>
        <p:spPr>
          <a:xfrm>
            <a:off x="6618913" y="6264932"/>
            <a:ext cx="286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20</a:t>
            </a:r>
            <a:r>
              <a:rPr lang="th-TH" sz="28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พฤศจิกายน 2566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FDBC6-07E5-4719-9C1C-99469A0B9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" y="0"/>
            <a:ext cx="9144000" cy="6788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8F542-4186-4A1F-B79F-0D0B7A06240D}"/>
              </a:ext>
            </a:extLst>
          </p:cNvPr>
          <p:cNvSpPr txBox="1"/>
          <p:nvPr/>
        </p:nvSpPr>
        <p:spPr>
          <a:xfrm>
            <a:off x="2080949" y="1071704"/>
            <a:ext cx="777659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40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นพ.เกษตร อม</a:t>
            </a:r>
            <a:r>
              <a:rPr lang="th-TH" sz="4000" b="1" dirty="0" err="1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ัน</a:t>
            </a:r>
            <a:r>
              <a:rPr lang="th-TH" sz="40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ตก</a:t>
            </a:r>
            <a:r>
              <a:rPr lang="th-TH" sz="4000" b="1" dirty="0" err="1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ุล</a:t>
            </a:r>
            <a:r>
              <a:rPr lang="th-TH" sz="40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B3932519-BBB2-416A-B060-3840ADE40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029262">
            <a:off x="429798" y="1023758"/>
            <a:ext cx="1279789" cy="1291086"/>
          </a:xfrm>
          <a:prstGeom prst="rect">
            <a:avLst/>
          </a:prstGeom>
        </p:spPr>
      </p:pic>
      <p:pic>
        <p:nvPicPr>
          <p:cNvPr id="11" name="Google Shape;88;p1" descr="H:\from disk i\รุ่น 1-ปัจจุบัน\DSC02671.JPG">
            <a:extLst>
              <a:ext uri="{FF2B5EF4-FFF2-40B4-BE49-F238E27FC236}">
                <a16:creationId xmlns:a16="http://schemas.microsoft.com/office/drawing/2014/main" id="{5FA41110-BFF1-458A-8479-352B37166E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6639"/>
          <a:stretch/>
        </p:blipFill>
        <p:spPr>
          <a:xfrm>
            <a:off x="2935401" y="3369244"/>
            <a:ext cx="1805120" cy="97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oogle Shape;89;p1" descr="C:\Users\test\Desktop\อดีต ผอ.ศศค\DSC02115.jpg">
            <a:extLst>
              <a:ext uri="{FF2B5EF4-FFF2-40B4-BE49-F238E27FC236}">
                <a16:creationId xmlns:a16="http://schemas.microsoft.com/office/drawing/2014/main" id="{A6E7933B-DAEC-4A5E-804B-9DB9417229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072" t="15431" r="21337"/>
          <a:stretch/>
        </p:blipFill>
        <p:spPr>
          <a:xfrm>
            <a:off x="4857226" y="1858892"/>
            <a:ext cx="2592198" cy="2251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oogle Shape;90;p1" descr="C:\Users\test\Desktop\อดีต ผอ.ศศค\รูปภาพ17.jpg">
            <a:extLst>
              <a:ext uri="{FF2B5EF4-FFF2-40B4-BE49-F238E27FC236}">
                <a16:creationId xmlns:a16="http://schemas.microsoft.com/office/drawing/2014/main" id="{36416A88-53AC-46BC-A523-7E57023143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6374"/>
          <a:stretch/>
        </p:blipFill>
        <p:spPr>
          <a:xfrm>
            <a:off x="1373218" y="3604041"/>
            <a:ext cx="1538033" cy="97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oogle Shape;91;p1" descr="C:\Users\test\Desktop\อดีต ผอ.ศศค\DSCN6874.jpg">
            <a:extLst>
              <a:ext uri="{FF2B5EF4-FFF2-40B4-BE49-F238E27FC236}">
                <a16:creationId xmlns:a16="http://schemas.microsoft.com/office/drawing/2014/main" id="{25E49E03-A449-47CC-84C7-48A83E4EAF7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1846" y="4685675"/>
            <a:ext cx="1538033" cy="1076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oogle Shape;92;p1" descr="C:\Users\test\Desktop\อดีต ผอ.ศศค\DSC00117.jpg">
            <a:extLst>
              <a:ext uri="{FF2B5EF4-FFF2-40B4-BE49-F238E27FC236}">
                <a16:creationId xmlns:a16="http://schemas.microsoft.com/office/drawing/2014/main" id="{B266F1A8-72AD-419B-8F09-0AC0AEFAFBF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5872" t="18140" b="7280"/>
          <a:stretch/>
        </p:blipFill>
        <p:spPr>
          <a:xfrm>
            <a:off x="2528371" y="1971601"/>
            <a:ext cx="2212150" cy="14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oogle Shape;93;p1" descr="C:\Users\test\Desktop\อดีต ผอ.ศศค\DSC00160.jpg">
            <a:extLst>
              <a:ext uri="{FF2B5EF4-FFF2-40B4-BE49-F238E27FC236}">
                <a16:creationId xmlns:a16="http://schemas.microsoft.com/office/drawing/2014/main" id="{621B4752-DDA7-4AB3-B8DD-0576CB8E006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1347" t="17429" r="22151"/>
          <a:stretch/>
        </p:blipFill>
        <p:spPr>
          <a:xfrm>
            <a:off x="3099377" y="4394980"/>
            <a:ext cx="1358686" cy="136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oogle Shape;94;p1" descr="C:\Users\test\Desktop\อดีต ผอ.ศศค\DSC00819.jpg">
            <a:extLst>
              <a:ext uri="{FF2B5EF4-FFF2-40B4-BE49-F238E27FC236}">
                <a16:creationId xmlns:a16="http://schemas.microsoft.com/office/drawing/2014/main" id="{01858A12-4D8D-49DE-B8BD-E9910026C64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47304"/>
          <a:stretch/>
        </p:blipFill>
        <p:spPr>
          <a:xfrm>
            <a:off x="1573764" y="2297638"/>
            <a:ext cx="1014370" cy="1298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Google Shape;95;p1" descr="C:\Users\test\Desktop\อดีต ผอ.ศศค\32191889_2036899293000891_5141687280561291264_n.jpg">
            <a:extLst>
              <a:ext uri="{FF2B5EF4-FFF2-40B4-BE49-F238E27FC236}">
                <a16:creationId xmlns:a16="http://schemas.microsoft.com/office/drawing/2014/main" id="{7C87B17C-4723-4BFE-940D-FA9A7E0CDD5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6332" t="24272" r="3223"/>
          <a:stretch/>
        </p:blipFill>
        <p:spPr>
          <a:xfrm>
            <a:off x="4740521" y="4110107"/>
            <a:ext cx="2991633" cy="1668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964660-A082-4DBE-B229-47706B28A152}"/>
              </a:ext>
            </a:extLst>
          </p:cNvPr>
          <p:cNvSpPr/>
          <p:nvPr/>
        </p:nvSpPr>
        <p:spPr>
          <a:xfrm>
            <a:off x="2428601" y="355809"/>
            <a:ext cx="140936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พ.ศ.2541</a:t>
            </a:r>
          </a:p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ถึง </a:t>
            </a:r>
          </a:p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พ.ศ.2548 </a:t>
            </a:r>
          </a:p>
        </p:txBody>
      </p:sp>
    </p:spTree>
    <p:extLst>
      <p:ext uri="{BB962C8B-B14F-4D97-AF65-F5344CB8AC3E}">
        <p14:creationId xmlns:p14="http://schemas.microsoft.com/office/powerpoint/2010/main" val="2679157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15FA47-EA0B-466F-8111-3E23EF01A1E6}"/>
              </a:ext>
            </a:extLst>
          </p:cNvPr>
          <p:cNvSpPr txBox="1"/>
          <p:nvPr/>
        </p:nvSpPr>
        <p:spPr>
          <a:xfrm>
            <a:off x="6618913" y="6264932"/>
            <a:ext cx="286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20</a:t>
            </a:r>
            <a:r>
              <a:rPr lang="th-TH" sz="28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พฤศจิกายน 2566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FDBC6-07E5-4719-9C1C-99469A0B9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" y="0"/>
            <a:ext cx="9144000" cy="6788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8F542-4186-4A1F-B79F-0D0B7A06240D}"/>
              </a:ext>
            </a:extLst>
          </p:cNvPr>
          <p:cNvSpPr txBox="1"/>
          <p:nvPr/>
        </p:nvSpPr>
        <p:spPr>
          <a:xfrm>
            <a:off x="2112725" y="1092011"/>
            <a:ext cx="777659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36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นพ.ชน</a:t>
            </a:r>
            <a:r>
              <a:rPr lang="th-TH" sz="3600" b="1" dirty="0" err="1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ันต์</a:t>
            </a:r>
            <a:r>
              <a:rPr lang="th-TH" sz="36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ศรีจันทน์ทองศิริ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B3932519-BBB2-416A-B060-3840ADE40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029262">
            <a:off x="386030" y="1081888"/>
            <a:ext cx="1279789" cy="1291086"/>
          </a:xfrm>
          <a:prstGeom prst="rect">
            <a:avLst/>
          </a:prstGeom>
        </p:spPr>
      </p:pic>
      <p:pic>
        <p:nvPicPr>
          <p:cNvPr id="21" name="Google Shape;102;p2" descr="C:\Users\test\Desktop\อดีต ผอ.ศศค\DSC00088.jpg">
            <a:extLst>
              <a:ext uri="{FF2B5EF4-FFF2-40B4-BE49-F238E27FC236}">
                <a16:creationId xmlns:a16="http://schemas.microsoft.com/office/drawing/2014/main" id="{8E2800FE-5534-46A3-BEBA-39169A20F8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619" b="12618"/>
          <a:stretch/>
        </p:blipFill>
        <p:spPr>
          <a:xfrm>
            <a:off x="1411347" y="3944202"/>
            <a:ext cx="3242138" cy="179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Google Shape;103;p2" descr="C:\Users\test\Desktop\อดีต ผอ.ศศค\DSC00500.jpg">
            <a:extLst>
              <a:ext uri="{FF2B5EF4-FFF2-40B4-BE49-F238E27FC236}">
                <a16:creationId xmlns:a16="http://schemas.microsoft.com/office/drawing/2014/main" id="{448AE7A3-52F8-4C3D-91DC-3DC4D049E07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7571" y="3931012"/>
            <a:ext cx="2631586" cy="180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Google Shape;104;p2" descr="C:\Users\test\Desktop\อดีต ผอ.ศศค\DSC01763.jpg">
            <a:extLst>
              <a:ext uri="{FF2B5EF4-FFF2-40B4-BE49-F238E27FC236}">
                <a16:creationId xmlns:a16="http://schemas.microsoft.com/office/drawing/2014/main" id="{EA71088E-B8E9-4837-96B2-AFDDEF12001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8387" t="35007" r="20806" b="29987"/>
          <a:stretch/>
        </p:blipFill>
        <p:spPr>
          <a:xfrm>
            <a:off x="3885493" y="1881354"/>
            <a:ext cx="2053605" cy="2164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Google Shape;107;p2" descr="H:\from disk i\รุ่น 1-ปัจจุบัน\รุ่น 3.JPG">
            <a:extLst>
              <a:ext uri="{FF2B5EF4-FFF2-40B4-BE49-F238E27FC236}">
                <a16:creationId xmlns:a16="http://schemas.microsoft.com/office/drawing/2014/main" id="{94E94243-E742-4AA3-A49D-994AEAFB2E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477" t="9472" r="7744" b="7639"/>
          <a:stretch/>
        </p:blipFill>
        <p:spPr>
          <a:xfrm>
            <a:off x="1586061" y="2250896"/>
            <a:ext cx="2299432" cy="1503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Google Shape;108;p2" descr="C:\Users\test\Desktop\อดีต ผอ.ศศค\DSC00105.JPG">
            <a:extLst>
              <a:ext uri="{FF2B5EF4-FFF2-40B4-BE49-F238E27FC236}">
                <a16:creationId xmlns:a16="http://schemas.microsoft.com/office/drawing/2014/main" id="{B1BC4B49-8BA8-4AC0-B413-742640C1A28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9848" t="24549" r="14458" b="12169"/>
          <a:stretch/>
        </p:blipFill>
        <p:spPr>
          <a:xfrm>
            <a:off x="5850022" y="2250897"/>
            <a:ext cx="1859461" cy="150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FAECE6-97C8-43F9-B6FC-68D7F01D6CC7}"/>
              </a:ext>
            </a:extLst>
          </p:cNvPr>
          <p:cNvSpPr/>
          <p:nvPr/>
        </p:nvSpPr>
        <p:spPr>
          <a:xfrm>
            <a:off x="2476133" y="424853"/>
            <a:ext cx="140936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พ.ศ.2548</a:t>
            </a:r>
          </a:p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ถึง</a:t>
            </a:r>
          </a:p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พ.ศ.2552 </a:t>
            </a:r>
          </a:p>
        </p:txBody>
      </p:sp>
    </p:spTree>
    <p:extLst>
      <p:ext uri="{BB962C8B-B14F-4D97-AF65-F5344CB8AC3E}">
        <p14:creationId xmlns:p14="http://schemas.microsoft.com/office/powerpoint/2010/main" val="1642928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15FA47-EA0B-466F-8111-3E23EF01A1E6}"/>
              </a:ext>
            </a:extLst>
          </p:cNvPr>
          <p:cNvSpPr txBox="1"/>
          <p:nvPr/>
        </p:nvSpPr>
        <p:spPr>
          <a:xfrm>
            <a:off x="6618913" y="6264932"/>
            <a:ext cx="286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20</a:t>
            </a:r>
            <a:r>
              <a:rPr lang="th-TH" sz="28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พฤศจิกายน 2566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FDBC6-07E5-4719-9C1C-99469A0B9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" y="0"/>
            <a:ext cx="9144000" cy="6788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8F542-4186-4A1F-B79F-0D0B7A06240D}"/>
              </a:ext>
            </a:extLst>
          </p:cNvPr>
          <p:cNvSpPr txBox="1"/>
          <p:nvPr/>
        </p:nvSpPr>
        <p:spPr>
          <a:xfrm>
            <a:off x="1972090" y="1003455"/>
            <a:ext cx="777659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40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นพ.ถนอม </a:t>
            </a:r>
            <a:r>
              <a:rPr lang="th-TH" sz="4000" b="1" dirty="0" err="1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จิว</a:t>
            </a:r>
            <a:r>
              <a:rPr lang="th-TH" sz="40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สืบพง</a:t>
            </a:r>
            <a:r>
              <a:rPr lang="th-TH" sz="4000" b="1" dirty="0" err="1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ษ์</a:t>
            </a:r>
            <a:r>
              <a:rPr lang="th-TH" sz="40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B3932519-BBB2-416A-B060-3840ADE40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029262">
            <a:off x="390599" y="1004575"/>
            <a:ext cx="1279789" cy="1291086"/>
          </a:xfrm>
          <a:prstGeom prst="rect">
            <a:avLst/>
          </a:prstGeom>
        </p:spPr>
      </p:pic>
      <p:pic>
        <p:nvPicPr>
          <p:cNvPr id="9" name="Google Shape;114;p3" descr="C:\Users\test\Desktop\อดีต ผอ.ศศค\DSC_0051.JPG">
            <a:extLst>
              <a:ext uri="{FF2B5EF4-FFF2-40B4-BE49-F238E27FC236}">
                <a16:creationId xmlns:a16="http://schemas.microsoft.com/office/drawing/2014/main" id="{76E56679-F0CA-4441-A0F5-72D1B82C3C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6732" y="4262726"/>
            <a:ext cx="2414093" cy="1372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oogle Shape;116;p3" descr="C:\Users\test\Desktop\อดีต ผอ.ศศค\IMG_1152.JPG">
            <a:extLst>
              <a:ext uri="{FF2B5EF4-FFF2-40B4-BE49-F238E27FC236}">
                <a16:creationId xmlns:a16="http://schemas.microsoft.com/office/drawing/2014/main" id="{5A390D66-274E-4E02-B114-5115966DA3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6850" r="22345"/>
          <a:stretch/>
        </p:blipFill>
        <p:spPr>
          <a:xfrm>
            <a:off x="2005179" y="1986175"/>
            <a:ext cx="1092566" cy="74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oogle Shape;117;p3" descr="C:\Users\test\Desktop\อดีต ผอ.ศศค\IMG_0129.JPG">
            <a:extLst>
              <a:ext uri="{FF2B5EF4-FFF2-40B4-BE49-F238E27FC236}">
                <a16:creationId xmlns:a16="http://schemas.microsoft.com/office/drawing/2014/main" id="{CFE26743-51B0-4737-BD87-CC0E2203E48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1094" b="6511"/>
          <a:stretch/>
        </p:blipFill>
        <p:spPr>
          <a:xfrm>
            <a:off x="5958693" y="3741771"/>
            <a:ext cx="1746778" cy="79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oogle Shape;118;p3" descr="C:\Users\test\Desktop\อดีต ผอ.ศศค\IMG_5943.jpg">
            <a:extLst>
              <a:ext uri="{FF2B5EF4-FFF2-40B4-BE49-F238E27FC236}">
                <a16:creationId xmlns:a16="http://schemas.microsoft.com/office/drawing/2014/main" id="{0FB55C29-F2B7-4616-BB8D-93D08FA5A57C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50911" y="1845578"/>
            <a:ext cx="1626649" cy="95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oogle Shape;119;p3" descr="C:\Users\test\Desktop\อดีต ผอ.ศศค\64055.jpg">
            <a:extLst>
              <a:ext uri="{FF2B5EF4-FFF2-40B4-BE49-F238E27FC236}">
                <a16:creationId xmlns:a16="http://schemas.microsoft.com/office/drawing/2014/main" id="{68D7F387-427F-4984-BEFD-BEE34E7E6C6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07872" y="4661346"/>
            <a:ext cx="1891039" cy="95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oogle Shape;120;p3" descr="C:\Users\test\Desktop\อดีต ผอ.ศศค\IMG_7852.jpg">
            <a:extLst>
              <a:ext uri="{FF2B5EF4-FFF2-40B4-BE49-F238E27FC236}">
                <a16:creationId xmlns:a16="http://schemas.microsoft.com/office/drawing/2014/main" id="{0B6F7537-C93E-4FBA-A8EA-EDABD29FBDE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66440" y="2734763"/>
            <a:ext cx="2267994" cy="144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oogle Shape;121;p3" descr="C:\Users\test\Desktop\อดีต ผอ.ศศค\IMG_9805.JPG">
            <a:extLst>
              <a:ext uri="{FF2B5EF4-FFF2-40B4-BE49-F238E27FC236}">
                <a16:creationId xmlns:a16="http://schemas.microsoft.com/office/drawing/2014/main" id="{D5147197-FFEB-475E-AF7D-6487F2AB654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6784" t="30800" r="10289"/>
          <a:stretch/>
        </p:blipFill>
        <p:spPr>
          <a:xfrm>
            <a:off x="5952303" y="2876576"/>
            <a:ext cx="1706846" cy="790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Google Shape;122;p3" descr="C:\Users\test\Desktop\อดีต ผอ.ศศค\IMG_9609.JPG">
            <a:extLst>
              <a:ext uri="{FF2B5EF4-FFF2-40B4-BE49-F238E27FC236}">
                <a16:creationId xmlns:a16="http://schemas.microsoft.com/office/drawing/2014/main" id="{1AF87190-C43F-449A-92B0-C60DF43BBA5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3915"/>
          <a:stretch/>
        </p:blipFill>
        <p:spPr>
          <a:xfrm>
            <a:off x="4079047" y="4577319"/>
            <a:ext cx="1781342" cy="1110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Google Shape;123;p3" descr="C:\Users\test\Desktop\อดีต ผอ.ศศค\นพ.ถนอม จิวสืบพงษ์2.jpg">
            <a:extLst>
              <a:ext uri="{FF2B5EF4-FFF2-40B4-BE49-F238E27FC236}">
                <a16:creationId xmlns:a16="http://schemas.microsoft.com/office/drawing/2014/main" id="{4AD0D42E-9896-4E21-9218-2FBDD7DC590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67381" y="2595274"/>
            <a:ext cx="2068051" cy="2110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oogle Shape;126;p3" descr="C:\Users\test\Desktop\อดีต ผอ.ศศค\IMG_1985.JPG">
            <a:extLst>
              <a:ext uri="{FF2B5EF4-FFF2-40B4-BE49-F238E27FC236}">
                <a16:creationId xmlns:a16="http://schemas.microsoft.com/office/drawing/2014/main" id="{F64758BA-4CF8-4680-BB62-045427FC006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t="20440" r="4868"/>
          <a:stretch/>
        </p:blipFill>
        <p:spPr>
          <a:xfrm>
            <a:off x="4177740" y="1766613"/>
            <a:ext cx="1626649" cy="81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6130FE-4519-4E73-BB8D-D6B535C03D61}"/>
              </a:ext>
            </a:extLst>
          </p:cNvPr>
          <p:cNvSpPr/>
          <p:nvPr/>
        </p:nvSpPr>
        <p:spPr>
          <a:xfrm>
            <a:off x="2466074" y="400146"/>
            <a:ext cx="140936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พ.ศ.2552</a:t>
            </a:r>
          </a:p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ถึง</a:t>
            </a:r>
          </a:p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พ.ศ.2559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E1B7C7-4E3F-4C26-BB46-64CF651CEB5E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64" y="1895987"/>
            <a:ext cx="1010705" cy="95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47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15FA47-EA0B-466F-8111-3E23EF01A1E6}"/>
              </a:ext>
            </a:extLst>
          </p:cNvPr>
          <p:cNvSpPr txBox="1"/>
          <p:nvPr/>
        </p:nvSpPr>
        <p:spPr>
          <a:xfrm>
            <a:off x="6618913" y="6264932"/>
            <a:ext cx="286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20</a:t>
            </a:r>
            <a:r>
              <a:rPr lang="th-TH" sz="28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พฤศจิกายน 2566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FDBC6-07E5-4719-9C1C-99469A0B9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4"/>
            <a:ext cx="9144000" cy="6788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8F542-4186-4A1F-B79F-0D0B7A06240D}"/>
              </a:ext>
            </a:extLst>
          </p:cNvPr>
          <p:cNvSpPr txBox="1"/>
          <p:nvPr/>
        </p:nvSpPr>
        <p:spPr>
          <a:xfrm>
            <a:off x="1961160" y="1090973"/>
            <a:ext cx="777659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40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นพ.อภิชาต วิสิทธิ์วงษ์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B3932519-BBB2-416A-B060-3840ADE40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029262">
            <a:off x="335094" y="1070961"/>
            <a:ext cx="1279789" cy="1291086"/>
          </a:xfrm>
          <a:prstGeom prst="rect">
            <a:avLst/>
          </a:prstGeom>
        </p:spPr>
      </p:pic>
      <p:pic>
        <p:nvPicPr>
          <p:cNvPr id="9" name="Google Shape;131;p4" descr="C:\Users\test\Desktop\อดีต ผอ.ศศค\IMG_9695.jpg">
            <a:extLst>
              <a:ext uri="{FF2B5EF4-FFF2-40B4-BE49-F238E27FC236}">
                <a16:creationId xmlns:a16="http://schemas.microsoft.com/office/drawing/2014/main" id="{03023130-B799-4538-AB9A-46D84D39DE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4273" y="1764556"/>
            <a:ext cx="1627622" cy="111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oogle Shape;132;p4" descr="C:\Users\test\Desktop\อดีต ผอ.ศศค\DSC_0528.JPG">
            <a:extLst>
              <a:ext uri="{FF2B5EF4-FFF2-40B4-BE49-F238E27FC236}">
                <a16:creationId xmlns:a16="http://schemas.microsoft.com/office/drawing/2014/main" id="{1A32F4D1-52CE-4090-80ED-E5F91A127C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1597"/>
          <a:stretch/>
        </p:blipFill>
        <p:spPr>
          <a:xfrm>
            <a:off x="1549866" y="4478026"/>
            <a:ext cx="2385080" cy="117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oogle Shape;136;p4" descr="C:\Users\test\Desktop\อดีต ผอ.ศศค\IMG_9801.JPG">
            <a:extLst>
              <a:ext uri="{FF2B5EF4-FFF2-40B4-BE49-F238E27FC236}">
                <a16:creationId xmlns:a16="http://schemas.microsoft.com/office/drawing/2014/main" id="{A0F704DF-3CD4-4EB7-BD30-2EFDB7C5BD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3613" b="10964"/>
          <a:stretch/>
        </p:blipFill>
        <p:spPr>
          <a:xfrm>
            <a:off x="4104670" y="4265079"/>
            <a:ext cx="3395088" cy="1556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oogle Shape;137;p4" descr="C:\Users\test\Desktop\อดีต ผอ.ศศค\IMG_6653.JPG">
            <a:extLst>
              <a:ext uri="{FF2B5EF4-FFF2-40B4-BE49-F238E27FC236}">
                <a16:creationId xmlns:a16="http://schemas.microsoft.com/office/drawing/2014/main" id="{0712602D-8E4B-4BE7-9F66-A7D2E262807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57059" y="3165681"/>
            <a:ext cx="2038313" cy="121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oogle Shape;138;p4" descr="C:\Users\test\Desktop\อดีต ผอ.ศศค\g 081.jpg">
            <a:extLst>
              <a:ext uri="{FF2B5EF4-FFF2-40B4-BE49-F238E27FC236}">
                <a16:creationId xmlns:a16="http://schemas.microsoft.com/office/drawing/2014/main" id="{468F740B-E301-478D-B4AF-A4379E1A7D7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49427" y="2917248"/>
            <a:ext cx="1792407" cy="130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oogle Shape;139;p4" descr="C:\Users\test\Desktop\อดีต ผอ.ศศค\IMG_0073.JPG">
            <a:extLst>
              <a:ext uri="{FF2B5EF4-FFF2-40B4-BE49-F238E27FC236}">
                <a16:creationId xmlns:a16="http://schemas.microsoft.com/office/drawing/2014/main" id="{A1D699E7-9614-4B93-A021-546BEB4F7E7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5372" t="19414"/>
          <a:stretch/>
        </p:blipFill>
        <p:spPr>
          <a:xfrm>
            <a:off x="1961160" y="2110397"/>
            <a:ext cx="1595984" cy="95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01B0F0-67F3-448E-A2E1-4389573A953E}"/>
              </a:ext>
            </a:extLst>
          </p:cNvPr>
          <p:cNvSpPr/>
          <p:nvPr/>
        </p:nvSpPr>
        <p:spPr>
          <a:xfrm>
            <a:off x="2414295" y="384800"/>
            <a:ext cx="140936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พ.ศ.2559</a:t>
            </a:r>
          </a:p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ถึง</a:t>
            </a:r>
          </a:p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พ.ศ.2560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17A72B-FEE4-4DF8-997E-79545815F4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t="20181" r="61193" b="35658"/>
          <a:stretch/>
        </p:blipFill>
        <p:spPr>
          <a:xfrm>
            <a:off x="3526427" y="1716504"/>
            <a:ext cx="2396356" cy="2947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oogle Shape;133;p4" descr="C:\Users\test\Desktop\อดีต ผอ.ศศค\IMG_8678.JPG">
            <a:extLst>
              <a:ext uri="{FF2B5EF4-FFF2-40B4-BE49-F238E27FC236}">
                <a16:creationId xmlns:a16="http://schemas.microsoft.com/office/drawing/2014/main" id="{7297A013-E7CC-40D1-B1A8-3681A365D39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77110" y="3654397"/>
            <a:ext cx="1065501" cy="1105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1226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15FA47-EA0B-466F-8111-3E23EF01A1E6}"/>
              </a:ext>
            </a:extLst>
          </p:cNvPr>
          <p:cNvSpPr txBox="1"/>
          <p:nvPr/>
        </p:nvSpPr>
        <p:spPr>
          <a:xfrm>
            <a:off x="6618913" y="6264932"/>
            <a:ext cx="286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20</a:t>
            </a:r>
            <a:r>
              <a:rPr lang="th-TH" sz="28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พฤศจิกายน 2566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FDBC6-07E5-4719-9C1C-99469A0B9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" y="0"/>
            <a:ext cx="9144000" cy="6788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8F542-4186-4A1F-B79F-0D0B7A06240D}"/>
              </a:ext>
            </a:extLst>
          </p:cNvPr>
          <p:cNvSpPr txBox="1"/>
          <p:nvPr/>
        </p:nvSpPr>
        <p:spPr>
          <a:xfrm>
            <a:off x="2044443" y="1066986"/>
            <a:ext cx="777659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32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พญ.พิมพ์เพชร สุขุมาลไพบูลย์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B3932519-BBB2-416A-B060-3840ADE40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029262">
            <a:off x="364988" y="1004694"/>
            <a:ext cx="1279789" cy="1291086"/>
          </a:xfrm>
          <a:prstGeom prst="rect">
            <a:avLst/>
          </a:prstGeom>
        </p:spPr>
      </p:pic>
      <p:pic>
        <p:nvPicPr>
          <p:cNvPr id="9" name="Google Shape;144;p5" descr="C:\Users\test\Desktop\อดีต ผอ.ศศค\ปัจฉิม 61กลางคืน_๑๘๐๕๑๘_0013.jpg">
            <a:extLst>
              <a:ext uri="{FF2B5EF4-FFF2-40B4-BE49-F238E27FC236}">
                <a16:creationId xmlns:a16="http://schemas.microsoft.com/office/drawing/2014/main" id="{205D82F7-0FB5-4325-A17A-8257B70E2F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4725" y="4304956"/>
            <a:ext cx="2034003" cy="128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oogle Shape;146;p5" descr="C:\Users\test\Desktop\อดีต ผอ.ศศค\94605.jpg">
            <a:extLst>
              <a:ext uri="{FF2B5EF4-FFF2-40B4-BE49-F238E27FC236}">
                <a16:creationId xmlns:a16="http://schemas.microsoft.com/office/drawing/2014/main" id="{3956FCF6-DB22-4CE7-9B2E-AAB3A70787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367"/>
          <a:stretch/>
        </p:blipFill>
        <p:spPr>
          <a:xfrm>
            <a:off x="1845084" y="2083225"/>
            <a:ext cx="1790670" cy="2190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oogle Shape;147;p5" descr="C:\Users\test\Desktop\อดีต ผอ.ศศค\94607.jpg">
            <a:extLst>
              <a:ext uri="{FF2B5EF4-FFF2-40B4-BE49-F238E27FC236}">
                <a16:creationId xmlns:a16="http://schemas.microsoft.com/office/drawing/2014/main" id="{013394C8-70C4-44E3-9F6A-A89629B41A9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4877"/>
          <a:stretch/>
        </p:blipFill>
        <p:spPr>
          <a:xfrm>
            <a:off x="5932742" y="1650238"/>
            <a:ext cx="1747610" cy="946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oogle Shape;149;p5" descr="C:\Users\test\Desktop\อดีต ผอ.ศศค\94602.jpg">
            <a:extLst>
              <a:ext uri="{FF2B5EF4-FFF2-40B4-BE49-F238E27FC236}">
                <a16:creationId xmlns:a16="http://schemas.microsoft.com/office/drawing/2014/main" id="{594817D7-E143-4834-B0A9-2015743BAA5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27575"/>
          <a:stretch/>
        </p:blipFill>
        <p:spPr>
          <a:xfrm>
            <a:off x="5200347" y="4199168"/>
            <a:ext cx="2480005" cy="158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EF3575-CCE1-466C-9185-37CD48338942}"/>
              </a:ext>
            </a:extLst>
          </p:cNvPr>
          <p:cNvSpPr/>
          <p:nvPr/>
        </p:nvSpPr>
        <p:spPr>
          <a:xfrm>
            <a:off x="2428341" y="374488"/>
            <a:ext cx="140936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พ.ศ.2560</a:t>
            </a:r>
            <a:endParaRPr lang="en-US" sz="2800" b="1" dirty="0">
              <a:ln/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ถึง</a:t>
            </a:r>
          </a:p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พ.ศ.2565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38165-0B98-48CC-9844-A1472B62F2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35753" r="19300" b="6443"/>
          <a:stretch/>
        </p:blipFill>
        <p:spPr>
          <a:xfrm>
            <a:off x="3724424" y="1528022"/>
            <a:ext cx="2258462" cy="2941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79F134-47ED-4332-BC73-2D95F06429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r="14746"/>
          <a:stretch/>
        </p:blipFill>
        <p:spPr>
          <a:xfrm>
            <a:off x="3635754" y="4359329"/>
            <a:ext cx="1564593" cy="1284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383B50-0E6A-4E96-9EED-9EBEE98B44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40" b="9603"/>
          <a:stretch/>
        </p:blipFill>
        <p:spPr>
          <a:xfrm>
            <a:off x="5932741" y="2570551"/>
            <a:ext cx="1697466" cy="170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4153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15FA47-EA0B-466F-8111-3E23EF01A1E6}"/>
              </a:ext>
            </a:extLst>
          </p:cNvPr>
          <p:cNvSpPr txBox="1"/>
          <p:nvPr/>
        </p:nvSpPr>
        <p:spPr>
          <a:xfrm>
            <a:off x="6618913" y="6264932"/>
            <a:ext cx="286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20</a:t>
            </a:r>
            <a:r>
              <a:rPr lang="th-TH" sz="2800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 พฤศจิกายน 2566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FDBC6-07E5-4719-9C1C-99469A0B9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" y="0"/>
            <a:ext cx="9144000" cy="6788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8F542-4186-4A1F-B79F-0D0B7A06240D}"/>
              </a:ext>
            </a:extLst>
          </p:cNvPr>
          <p:cNvSpPr txBox="1"/>
          <p:nvPr/>
        </p:nvSpPr>
        <p:spPr>
          <a:xfrm>
            <a:off x="1971410" y="959042"/>
            <a:ext cx="777659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36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นพ.ชวพล อิทธิพาน</a:t>
            </a:r>
            <a:r>
              <a:rPr lang="th-TH" sz="3600" b="1" dirty="0" err="1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ิช</a:t>
            </a:r>
            <a:r>
              <a:rPr lang="th-TH" sz="36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พงศ์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B3932519-BBB2-416A-B060-3840ADE40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029262">
            <a:off x="362903" y="1055914"/>
            <a:ext cx="1279789" cy="1291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043AF8-ADB0-44F9-9BE1-C0E4E9DDC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7323" t="-1398" r="26646" b="1398"/>
          <a:stretch/>
        </p:blipFill>
        <p:spPr>
          <a:xfrm>
            <a:off x="1702783" y="1932369"/>
            <a:ext cx="2078265" cy="1901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F0C8B2-9FDD-4363-9B74-6C677FEDB6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667" b="6464"/>
          <a:stretch/>
        </p:blipFill>
        <p:spPr>
          <a:xfrm>
            <a:off x="3827455" y="1633390"/>
            <a:ext cx="1870745" cy="2359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2D1E4F-1A77-46B8-9AB3-4BB29FFBC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544" y="2813100"/>
            <a:ext cx="2108617" cy="110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454A84-84D0-4F05-8D2D-C1C7204A8F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836" r="14405"/>
          <a:stretch/>
        </p:blipFill>
        <p:spPr>
          <a:xfrm>
            <a:off x="5438285" y="3988458"/>
            <a:ext cx="2264289" cy="1852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4CB156-712E-48DD-ACFC-61E6F89B1C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33309"/>
          <a:stretch/>
        </p:blipFill>
        <p:spPr>
          <a:xfrm>
            <a:off x="1445087" y="3833373"/>
            <a:ext cx="2398492" cy="186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567C59-9327-41E0-A79E-C12044922D9B}"/>
              </a:ext>
            </a:extLst>
          </p:cNvPr>
          <p:cNvSpPr/>
          <p:nvPr/>
        </p:nvSpPr>
        <p:spPr>
          <a:xfrm>
            <a:off x="2514368" y="383876"/>
            <a:ext cx="132921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พ.ศ.2565</a:t>
            </a:r>
          </a:p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ถึง</a:t>
            </a:r>
          </a:p>
          <a:p>
            <a:pPr algn="ctr"/>
            <a:r>
              <a:rPr lang="th-TH" sz="2800" b="1" dirty="0">
                <a:ln/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eesiaUPC" panose="020B0604020202020204" pitchFamily="34" charset="-34"/>
                <a:cs typeface="FreesiaUPC" panose="020B0604020202020204" pitchFamily="34" charset="-34"/>
              </a:rPr>
              <a:t>ปัจจุบัน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4CE7B8-BCB7-405E-B416-E6C066F016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3"/>
          <a:stretch/>
        </p:blipFill>
        <p:spPr>
          <a:xfrm>
            <a:off x="5889594" y="1470162"/>
            <a:ext cx="1562372" cy="148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1C9915-E310-43C9-ACBD-1887E50E426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r="5001" b="29915"/>
          <a:stretch/>
        </p:blipFill>
        <p:spPr>
          <a:xfrm>
            <a:off x="3781048" y="4037133"/>
            <a:ext cx="1693203" cy="177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2250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F04E6-38C9-42FB-87F4-2790A1345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11113" cy="6846131"/>
          </a:xfrm>
          <a:prstGeom prst="rect">
            <a:avLst/>
          </a:prstGeom>
        </p:spPr>
      </p:pic>
      <p:pic>
        <p:nvPicPr>
          <p:cNvPr id="6" name="Picture 15" descr="I:\backup kai\จนท\อ.แพทย์\พ.med\อ.ถนอม.jpg">
            <a:extLst>
              <a:ext uri="{FF2B5EF4-FFF2-40B4-BE49-F238E27FC236}">
                <a16:creationId xmlns:a16="http://schemas.microsoft.com/office/drawing/2014/main" id="{F3CC125F-F4B2-4A05-AD56-B8D877B57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37" y="3942825"/>
            <a:ext cx="1645876" cy="1911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DBA02-A47C-49BF-8CE0-61E56D2CFF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4320" r="14220" b="35894"/>
          <a:stretch/>
        </p:blipFill>
        <p:spPr>
          <a:xfrm>
            <a:off x="793766" y="3783435"/>
            <a:ext cx="1936616" cy="237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5CAE45-970C-4DDB-A8D9-BC5702B26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3" t="42508" r="30829" b="15963"/>
          <a:stretch/>
        </p:blipFill>
        <p:spPr>
          <a:xfrm>
            <a:off x="6602089" y="3766656"/>
            <a:ext cx="1693203" cy="2239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8D7074-260D-4395-938F-A9F166A4AE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6" t="28991" r="27003" b="29296"/>
          <a:stretch/>
        </p:blipFill>
        <p:spPr>
          <a:xfrm>
            <a:off x="3682520" y="1006679"/>
            <a:ext cx="1846070" cy="2348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D3CC09-C584-43A0-AE21-0AD36A01B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89" y="1449774"/>
            <a:ext cx="1586180" cy="158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1B0C02-629F-4F34-B996-F0442357BD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5270" r="27799" b="23420"/>
          <a:stretch/>
        </p:blipFill>
        <p:spPr>
          <a:xfrm>
            <a:off x="793766" y="1499929"/>
            <a:ext cx="1748147" cy="1485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0A3F4F-0F2C-4318-A1F2-BB1E05C26B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9" r="10826"/>
          <a:stretch/>
        </p:blipFill>
        <p:spPr>
          <a:xfrm>
            <a:off x="3832385" y="4163872"/>
            <a:ext cx="1429923" cy="1553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5BA144A-582E-4392-8D2A-1EA9FC045BBD}"/>
              </a:ext>
            </a:extLst>
          </p:cNvPr>
          <p:cNvSpPr/>
          <p:nvPr/>
        </p:nvSpPr>
        <p:spPr>
          <a:xfrm>
            <a:off x="1256270" y="-16032"/>
            <a:ext cx="68194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ทำเนียบผู้อำนวยการศูนย์แพทยศาสตรศึกษาชั้นคลินิก </a:t>
            </a:r>
          </a:p>
          <a:p>
            <a:pPr algn="ctr"/>
            <a:r>
              <a:rPr lang="th-TH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รพ. สวรรค์ประชารักษ์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0403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</TotalTime>
  <Words>87</Words>
  <Application>Microsoft Office PowerPoint</Application>
  <PresentationFormat>On-screen Show (4:3)</PresentationFormat>
  <Paragraphs>32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FreesiaUPC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</dc:creator>
  <cp:lastModifiedBy>KAI</cp:lastModifiedBy>
  <cp:revision>21</cp:revision>
  <dcterms:created xsi:type="dcterms:W3CDTF">2023-09-13T03:48:46Z</dcterms:created>
  <dcterms:modified xsi:type="dcterms:W3CDTF">2023-11-24T03:56:47Z</dcterms:modified>
</cp:coreProperties>
</file>